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89" r:id="rId2"/>
    <p:sldMasterId id="2147483913" r:id="rId3"/>
    <p:sldMasterId id="2147483925" r:id="rId4"/>
    <p:sldMasterId id="2147483937" r:id="rId5"/>
    <p:sldMasterId id="2147483961" r:id="rId6"/>
    <p:sldMasterId id="2147483973" r:id="rId7"/>
    <p:sldMasterId id="2147483985" r:id="rId8"/>
  </p:sldMasterIdLst>
  <p:notesMasterIdLst>
    <p:notesMasterId r:id="rId25"/>
  </p:notesMasterIdLst>
  <p:handoutMasterIdLst>
    <p:handoutMasterId r:id="rId26"/>
  </p:handoutMasterIdLst>
  <p:sldIdLst>
    <p:sldId id="441" r:id="rId9"/>
    <p:sldId id="456" r:id="rId10"/>
    <p:sldId id="438" r:id="rId11"/>
    <p:sldId id="449" r:id="rId12"/>
    <p:sldId id="450" r:id="rId13"/>
    <p:sldId id="442" r:id="rId14"/>
    <p:sldId id="443" r:id="rId15"/>
    <p:sldId id="425" r:id="rId16"/>
    <p:sldId id="320" r:id="rId17"/>
    <p:sldId id="417" r:id="rId18"/>
    <p:sldId id="418" r:id="rId19"/>
    <p:sldId id="447" r:id="rId20"/>
    <p:sldId id="451" r:id="rId21"/>
    <p:sldId id="452" r:id="rId22"/>
    <p:sldId id="430" r:id="rId23"/>
    <p:sldId id="448" r:id="rId2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67" autoAdjust="0"/>
    <p:restoredTop sz="94638" autoAdjust="0"/>
  </p:normalViewPr>
  <p:slideViewPr>
    <p:cSldViewPr>
      <p:cViewPr>
        <p:scale>
          <a:sx n="71" d="100"/>
          <a:sy n="71" d="100"/>
        </p:scale>
        <p:origin x="-182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ANGGARAN</a:t>
            </a:r>
            <a:r>
              <a:rPr lang="en-US" baseline="0" dirty="0" smtClean="0"/>
              <a:t> KECAMATAN DENPASAR SELATAN TAHUN </a:t>
            </a:r>
            <a:r>
              <a:rPr lang="en-US" baseline="0" dirty="0" smtClean="0"/>
              <a:t>2019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Sheet1!$A$2:$A$5</c:f>
              <c:strCache>
                <c:ptCount val="2"/>
                <c:pt idx="0">
                  <c:v>BELANJA LANGSUNG </c:v>
                </c:pt>
                <c:pt idx="1">
                  <c:v>BELANJA TIDAK LANGSUNG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65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5"/>
            <a:ext cx="2971800" cy="4653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2665-7D95-4FD7-A286-A8F1DA8E28CE}" type="datetimeFigureOut">
              <a:rPr lang="en-US" smtClean="0"/>
              <a:pPr/>
              <a:t>9/5/2019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055"/>
            <a:ext cx="2971800" cy="4653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7055"/>
            <a:ext cx="2971800" cy="4653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A74D0-16CA-4128-9F15-813F240CBEB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BD9E1-6A47-4896-9342-82BB35FF15AE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5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379F8-994B-4978-A7C6-D77CE36828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97A0A-C2A2-4367-BF6F-09A961DF38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7B9063-CE21-4F84-A894-7772EABC1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41160FF-F73A-4507-B52A-DCFD5D72B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1CA2022-AFF6-4764-8A53-FE66A7B83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2001D-BDA7-4BD8-93F3-CE90EC1AB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95851-DC61-4FF1-84FB-57874D0B43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F3BE-460F-4BCD-9221-AFFA790110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E5E36-DDF7-45EC-B2E5-EBDEED8C1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C533-A857-4286-882C-136307F44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41A5E-9A0B-4C8F-82A6-30CBA9C5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8878F-D9A2-4C43-BEA3-3836B6059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DD52-0039-4A5E-A394-7C67F6493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CE730-B80A-4EEC-9A78-241F660EAB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DC9A6-4FCD-43F6-979B-580F6912F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425C3EE-BFCD-4EB1-A6E6-AB0A7D5579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D0C921-42FD-4560-94F6-10E0CA571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4C804-0483-4B4A-BE1B-42DDC94FF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12E636-9EA4-41A1-803B-167DAAA14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627F3-B537-45B1-8B50-0FDAAF772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013D5-F46B-4E78-BE6D-05A485CA0C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1A247-B6A7-4D13-B8F4-852CA95A29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60185-617F-43EF-8C54-2A4D8E1A0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97A0A-C2A2-4367-BF6F-09A961DF38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7B9063-CE21-4F84-A894-7772EABC1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1160FF-F73A-4507-B52A-DCFD5D72B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CA2022-AFF6-4764-8A53-FE66A7B83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A2001D-BDA7-4BD8-93F3-CE90EC1AB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E95851-DC61-4FF1-84FB-57874D0B43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3BF3BE-460F-4BCD-9221-AFFA790110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4E5E36-DDF7-45EC-B2E5-EBDEED8C1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A41A5E-9A0B-4C8F-82A6-30CBA9C5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BAC533-A857-4286-882C-136307F44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F8878F-D9A2-4C43-BEA3-3836B6059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0ADD52-0039-4A5E-A394-7C67F6493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7CE730-B80A-4EEC-9A78-241F660EAB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5DC9A6-4FCD-43F6-979B-580F6912F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8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25C3EE-BFCD-4EB1-A6E6-AB0A7D5579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0C921-42FD-4560-94F6-10E0CA571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F4C804-0483-4B4A-BE1B-42DDC94FF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12E636-9EA4-41A1-803B-167DAAA14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A627F3-B537-45B1-8B50-0FDAAF772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F013D5-F46B-4E78-BE6D-05A485CA0C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51A247-B6A7-4D13-B8F4-852CA95A29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160185-617F-43EF-8C54-2A4D8E1A0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97A0A-C2A2-4367-BF6F-09A961DF38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B9063-CE21-4F84-A894-7772EABC1B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160FF-F73A-4507-B52A-DCFD5D72B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A2022-AFF6-4764-8A53-FE66A7B831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2001D-BDA7-4BD8-93F3-CE90EC1ABE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95851-DC61-4FF1-84FB-57874D0B43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BF3BE-460F-4BCD-9221-AFFA790110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E5E36-DDF7-45EC-B2E5-EBDEED8C1A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41A5E-9A0B-4C8F-82A6-30CBA9C546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AC533-A857-4286-882C-136307F44D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8878F-D9A2-4C43-BEA3-3836B6059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ADD52-0039-4A5E-A394-7C67F6493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CE730-B80A-4EEC-9A78-241F660EAB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DC9A6-4FCD-43F6-979B-580F6912F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5C3EE-BFCD-4EB1-A6E6-AB0A7D5579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0C921-42FD-4560-94F6-10E0CA571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4C804-0483-4B4A-BE1B-42DDC94FF4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612E636-9EA4-41A1-803B-167DAAA14D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627F3-B537-45B1-8B50-0FDAAF772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013D5-F46B-4E78-BE6D-05A485CA0C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1A247-B6A7-4D13-B8F4-852CA95A29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60185-617F-43EF-8C54-2A4D8E1A0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612679-9337-4534-947F-A92266A634C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C1DE8A-4AEC-490D-A7A6-EBB0D18B179B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4F26B8-0327-4DFF-A339-B3DD756C9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 descr="C:\Users\Administrator\Desktop\631px-Lambang_Kota_Denpasar_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31750"/>
            <a:ext cx="1493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17525" y="1450975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200">
                <a:latin typeface="Berlin Sans FB Demi" pitchFamily="34" charset="0"/>
              </a:rPr>
              <a:t>PEMERINTAH KOTA DENPASAR</a:t>
            </a:r>
          </a:p>
          <a:p>
            <a:pPr algn="ctr"/>
            <a:r>
              <a:rPr lang="id-ID" sz="1200">
                <a:latin typeface="Berlin Sans FB Demi" pitchFamily="34" charset="0"/>
              </a:rPr>
              <a:t>KECAMATAN DENPASAR SELATAN</a:t>
            </a:r>
            <a:endParaRPr lang="en-US" sz="1200">
              <a:latin typeface="Berlin Sans FB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000" y="2362200"/>
            <a:ext cx="54864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  <a:ea typeface="Tahoma" pitchFamily="34" charset="0"/>
                <a:cs typeface="Tahoma" pitchFamily="34" charset="0"/>
              </a:rPr>
              <a:t>SEKILAS  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  <a:ea typeface="Tahoma" pitchFamily="34" charset="0"/>
                <a:cs typeface="Tahoma" pitchFamily="34" charset="0"/>
              </a:rPr>
              <a:t>KECAMATAN DENPASAR SELATAN </a:t>
            </a:r>
          </a:p>
        </p:txBody>
      </p:sp>
      <p:pic>
        <p:nvPicPr>
          <p:cNvPr id="29701" name="Picture 20" descr="C:\Users\Administrator\Desktop\New folder (6)\jempiring_tran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96541">
            <a:off x="-820738" y="4349750"/>
            <a:ext cx="2401888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0" descr="C:\Users\Administrator\Desktop\New folder (6)\jempiring_tran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6050">
            <a:off x="-592138" y="5500688"/>
            <a:ext cx="2403476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0" descr="C:\Users\Administrator\Desktop\New folder (6)\jempiring_tran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83072">
            <a:off x="947738" y="5691188"/>
            <a:ext cx="26717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0" descr="C:\Users\Administrator\Desktop\New folder (6)\jempiring_tran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86050">
            <a:off x="319088" y="5038725"/>
            <a:ext cx="24018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3516313"/>
            <a:ext cx="200183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5938 0.0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05600" cy="609600"/>
          </a:xfrm>
        </p:spPr>
        <p:txBody>
          <a:bodyPr>
            <a:normAutofit/>
          </a:bodyPr>
          <a:lstStyle/>
          <a:p>
            <a:r>
              <a:rPr lang="en-AU" sz="2400" dirty="0" smtClean="0">
                <a:solidFill>
                  <a:schemeClr val="tx1"/>
                </a:solidFill>
              </a:rPr>
              <a:t>MISI KECAMATAN DENPASAR SELATAN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Menumbuh</a:t>
            </a:r>
            <a:r>
              <a:rPr lang="en-US" dirty="0" smtClean="0"/>
              <a:t> </a:t>
            </a:r>
            <a:r>
              <a:rPr lang="en-US" dirty="0" err="1" smtClean="0"/>
              <a:t>kembangkan</a:t>
            </a:r>
            <a:r>
              <a:rPr lang="en-US" dirty="0" smtClean="0"/>
              <a:t> </a:t>
            </a:r>
            <a:r>
              <a:rPr lang="en-US" dirty="0" err="1" smtClean="0"/>
              <a:t>jati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Kota </a:t>
            </a:r>
            <a:r>
              <a:rPr lang="en-US" dirty="0" err="1" smtClean="0"/>
              <a:t>Denpasar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Bali.  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Memberdayakan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Kota </a:t>
            </a:r>
            <a:r>
              <a:rPr lang="en-US" dirty="0" err="1" smtClean="0"/>
              <a:t>Denpasar</a:t>
            </a:r>
            <a:r>
              <a:rPr lang="en-US" dirty="0" smtClean="0"/>
              <a:t> </a:t>
            </a:r>
            <a:r>
              <a:rPr lang="en-US" dirty="0" err="1" smtClean="0"/>
              <a:t>berlandaskan</a:t>
            </a:r>
            <a:r>
              <a:rPr lang="en-US" dirty="0" smtClean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.  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(good governance)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supremasi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(law enforcement)  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MeningkatkanpPelayanan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(welfare society)  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kerakyatan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Clr>
                <a:schemeClr val="bg1"/>
              </a:buClr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Clr>
                <a:schemeClr val="bg1"/>
              </a:buClr>
              <a:buNone/>
            </a:pPr>
            <a:endParaRPr lang="en-A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lvl="0" algn="ctr">
              <a:buClr>
                <a:schemeClr val="bg1"/>
              </a:buClr>
              <a:buNone/>
            </a:pPr>
            <a:r>
              <a:rPr lang="en-AU" sz="2900" b="1" u="sng" dirty="0" smtClean="0"/>
              <a:t>MOTTO KECAMATAN </a:t>
            </a:r>
          </a:p>
          <a:p>
            <a:pPr lvl="0">
              <a:buClr>
                <a:schemeClr val="bg1"/>
              </a:buClr>
              <a:buNone/>
            </a:pPr>
            <a:endParaRPr lang="en-AU" sz="1800" dirty="0" smtClean="0"/>
          </a:p>
          <a:p>
            <a:pPr algn="ctr">
              <a:buNone/>
            </a:pPr>
            <a:r>
              <a:rPr lang="en-US" sz="2800" b="1" dirty="0" smtClean="0"/>
              <a:t>	</a:t>
            </a:r>
            <a:r>
              <a:rPr lang="en-US" sz="4400" b="1" dirty="0" smtClean="0"/>
              <a:t>“</a:t>
            </a:r>
            <a:r>
              <a:rPr lang="en-US" sz="4400" b="1" dirty="0" err="1" smtClean="0"/>
              <a:t>Dengan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Semangat</a:t>
            </a:r>
            <a:r>
              <a:rPr lang="en-US" sz="4400" b="1" dirty="0" smtClean="0"/>
              <a:t> “</a:t>
            </a:r>
            <a:r>
              <a:rPr lang="en-US" sz="4400" b="1" dirty="0" err="1" smtClean="0"/>
              <a:t>Sewaka</a:t>
            </a:r>
            <a:r>
              <a:rPr lang="en-US" sz="4400" b="1" dirty="0" smtClean="0"/>
              <a:t> Dharma” Kita </a:t>
            </a:r>
            <a:r>
              <a:rPr lang="en-US" sz="4400" b="1" dirty="0" err="1" smtClean="0"/>
              <a:t>Tingkatkan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Pelayanan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serta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Tuntaskan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Permasalahan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Lingkungan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Sosial</a:t>
            </a:r>
            <a:r>
              <a:rPr lang="en-US" sz="4400" b="1" dirty="0" smtClean="0"/>
              <a:t>”</a:t>
            </a:r>
            <a:endParaRPr lang="en-A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sz="3200" smtClean="0"/>
              <a:t>PROGRAM DAN KEGIATAN KECAMATAN DENPASAR SELATAN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: </a:t>
            </a:r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Kegiatan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Belanja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langsung</a:t>
            </a:r>
            <a:r>
              <a:rPr lang="en-US" dirty="0" smtClean="0">
                <a:solidFill>
                  <a:schemeClr val="bg1"/>
                </a:solidFill>
              </a:rPr>
              <a:t>		 : </a:t>
            </a:r>
            <a:r>
              <a:rPr lang="en-US" dirty="0" smtClean="0">
                <a:solidFill>
                  <a:schemeClr val="bg1"/>
                </a:solidFill>
              </a:rPr>
              <a:t>15.397.563.500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Belanja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langsung</a:t>
            </a:r>
            <a:r>
              <a:rPr lang="en-US" dirty="0" smtClean="0">
                <a:solidFill>
                  <a:schemeClr val="bg1"/>
                </a:solidFill>
              </a:rPr>
              <a:t>	 : </a:t>
            </a:r>
            <a:r>
              <a:rPr lang="en-US" dirty="0" smtClean="0">
                <a:solidFill>
                  <a:schemeClr val="bg1"/>
                </a:solidFill>
              </a:rPr>
              <a:t>10.098.581.800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Kecamatan</a:t>
            </a:r>
            <a:r>
              <a:rPr lang="en-US" sz="2800" dirty="0" smtClean="0"/>
              <a:t> </a:t>
            </a:r>
            <a:r>
              <a:rPr lang="en-US" sz="2800" dirty="0" err="1" smtClean="0"/>
              <a:t>Denpasar</a:t>
            </a:r>
            <a:r>
              <a:rPr lang="en-US" sz="2800" dirty="0" smtClean="0"/>
              <a:t> Selatan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Kantor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Peningkatan</a:t>
            </a:r>
            <a:r>
              <a:rPr lang="en-US" dirty="0" smtClean="0"/>
              <a:t> Saran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Aparatur</a:t>
            </a:r>
            <a:r>
              <a:rPr lang="en-US" dirty="0" smtClean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Aparatur</a:t>
            </a:r>
            <a:r>
              <a:rPr lang="en-US" dirty="0" smtClean="0"/>
              <a:t> 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Promosi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Penanggulangan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Pembangunan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drainase</a:t>
            </a:r>
            <a:r>
              <a:rPr lang="en-US" dirty="0" smtClean="0"/>
              <a:t>/</a:t>
            </a:r>
            <a:r>
              <a:rPr lang="en-US" dirty="0" err="1" smtClean="0"/>
              <a:t>gorong-gorong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Rehabilitas</a:t>
            </a:r>
            <a:r>
              <a:rPr lang="en-US" dirty="0" smtClean="0"/>
              <a:t>/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jembatan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estetika</a:t>
            </a:r>
            <a:r>
              <a:rPr lang="en-US" dirty="0" smtClean="0"/>
              <a:t> Kota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kenyamanan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kelembagaan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kependudukan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Peningkatan</a:t>
            </a:r>
            <a:r>
              <a:rPr lang="en-US" dirty="0" smtClean="0"/>
              <a:t> 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pedesaan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,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dimasyarakat</a:t>
            </a:r>
            <a:r>
              <a:rPr lang="en-US" dirty="0" smtClean="0"/>
              <a:t> (POSYANDU</a:t>
            </a:r>
            <a:r>
              <a:rPr lang="en-US" dirty="0" smtClean="0"/>
              <a:t>)</a:t>
            </a:r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 smtClean="0"/>
              <a:t>penanggulangan</a:t>
            </a:r>
            <a:r>
              <a:rPr lang="en-US" dirty="0" smtClean="0"/>
              <a:t> </a:t>
            </a:r>
            <a:r>
              <a:rPr lang="en-US" dirty="0" err="1" smtClean="0"/>
              <a:t>narkoba</a:t>
            </a:r>
            <a:r>
              <a:rPr lang="en-US" dirty="0" smtClean="0"/>
              <a:t>, PMS </a:t>
            </a:r>
            <a:r>
              <a:rPr lang="en-US" dirty="0" err="1" smtClean="0"/>
              <a:t>termasuk</a:t>
            </a:r>
            <a:r>
              <a:rPr lang="en-US" dirty="0" smtClean="0"/>
              <a:t> HIV/AIDS 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smtClean="0"/>
              <a:t>Pembangunan </a:t>
            </a:r>
            <a:r>
              <a:rPr lang="en-US" dirty="0" err="1" smtClean="0"/>
              <a:t>kewirausahaan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permasyarakatan</a:t>
            </a:r>
            <a:r>
              <a:rPr lang="en-US" dirty="0" smtClean="0"/>
              <a:t> </a:t>
            </a:r>
            <a:r>
              <a:rPr lang="en-US" dirty="0" err="1" smtClean="0"/>
              <a:t>olahraga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</a:p>
          <a:p>
            <a:pPr marL="651510" indent="-514350">
              <a:buFont typeface="+mj-lt"/>
              <a:buAutoNum type="arabicPeriod" startAt="11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kebangsaan</a:t>
            </a:r>
            <a:r>
              <a:rPr lang="en-US" dirty="0" smtClean="0"/>
              <a:t> </a:t>
            </a: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endParaRPr lang="en-US" dirty="0" smtClean="0"/>
          </a:p>
          <a:p>
            <a:pPr marL="651510" indent="-514350">
              <a:buFont typeface="+mj-lt"/>
              <a:buAutoNum type="arabicPeriod" startAt="11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50406_134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724400" cy="318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8889" t="3334" r="4444"/>
          <a:stretch>
            <a:fillRect/>
          </a:stretch>
        </p:blipFill>
        <p:spPr bwMode="auto">
          <a:xfrm>
            <a:off x="5486400" y="533400"/>
            <a:ext cx="3428990" cy="5099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chemeClr val="bg1"/>
                </a:solidFill>
                <a:latin typeface="Algerian" pitchFamily="82" charset="0"/>
              </a:rPr>
              <a:t>Piagam</a:t>
            </a:r>
            <a:r>
              <a:rPr lang="en-US" sz="3200" u="sng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3200" u="sng" dirty="0" err="1" smtClean="0">
                <a:solidFill>
                  <a:schemeClr val="bg1"/>
                </a:solidFill>
                <a:latin typeface="Algerian" pitchFamily="82" charset="0"/>
              </a:rPr>
              <a:t>Penghargaan</a:t>
            </a:r>
            <a:endParaRPr lang="en-US" sz="3200" u="sng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ANATOMI  URUSAN  PEMERINTAHAN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UU 23 TAHUN 2014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Pemda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52800" y="685800"/>
            <a:ext cx="28194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URUSAN PEMERINTAHAN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0" y="1524000"/>
            <a:ext cx="2362200" cy="762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ABSOLUT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Mutlak</a:t>
            </a:r>
            <a:r>
              <a:rPr lang="en-US" sz="1200" dirty="0" smtClean="0"/>
              <a:t> </a:t>
            </a:r>
            <a:r>
              <a:rPr lang="en-US" sz="1200" dirty="0" err="1" smtClean="0"/>
              <a:t>Urusan</a:t>
            </a:r>
            <a:r>
              <a:rPr lang="en-US" sz="1200" dirty="0" smtClean="0"/>
              <a:t> </a:t>
            </a:r>
            <a:r>
              <a:rPr lang="en-US" sz="1200" dirty="0" err="1" smtClean="0"/>
              <a:t>Pusat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6248400" y="1371600"/>
            <a:ext cx="2743200" cy="1066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URUSAN PEMERINTAHAN UMUM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124200" y="1600200"/>
            <a:ext cx="27432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CONCURRENT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 err="1" smtClean="0"/>
              <a:t>Urusan</a:t>
            </a:r>
            <a:r>
              <a:rPr lang="en-US" sz="1400" dirty="0" smtClean="0"/>
              <a:t> </a:t>
            </a:r>
            <a:r>
              <a:rPr lang="en-US" sz="1400" dirty="0" err="1" smtClean="0"/>
              <a:t>bersama</a:t>
            </a:r>
            <a:r>
              <a:rPr lang="en-US" sz="1400" dirty="0" smtClean="0"/>
              <a:t> </a:t>
            </a:r>
            <a:r>
              <a:rPr lang="en-US" sz="1400" dirty="0" err="1" smtClean="0"/>
              <a:t>Pusat</a:t>
            </a:r>
            <a:r>
              <a:rPr lang="en-US" sz="1400" dirty="0" smtClean="0"/>
              <a:t>, </a:t>
            </a:r>
            <a:r>
              <a:rPr lang="en-US" sz="1400" dirty="0" err="1" smtClean="0"/>
              <a:t>Prov</a:t>
            </a:r>
            <a:r>
              <a:rPr lang="en-US" sz="1400" dirty="0" smtClean="0"/>
              <a:t>, </a:t>
            </a:r>
            <a:r>
              <a:rPr lang="en-US" sz="1400" dirty="0" err="1" smtClean="0"/>
              <a:t>Kab</a:t>
            </a:r>
            <a:r>
              <a:rPr lang="en-US" sz="1400" dirty="0" smtClean="0"/>
              <a:t>/Kota)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52400" y="3200400"/>
            <a:ext cx="1447800" cy="1676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1400" dirty="0" smtClean="0"/>
              <a:t>PERTAHANAN</a:t>
            </a: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 KEAMANAN</a:t>
            </a:r>
          </a:p>
          <a:p>
            <a:pPr>
              <a:buFontTx/>
              <a:buChar char="-"/>
            </a:pPr>
            <a:r>
              <a:rPr lang="en-US" sz="1400" dirty="0" smtClean="0"/>
              <a:t> MONETER</a:t>
            </a:r>
          </a:p>
          <a:p>
            <a:pPr>
              <a:buFontTx/>
              <a:buChar char="-"/>
            </a:pPr>
            <a:r>
              <a:rPr lang="en-US" sz="1400" dirty="0" smtClean="0"/>
              <a:t> POLITK LUAR       NEGERI</a:t>
            </a:r>
          </a:p>
          <a:p>
            <a:pPr>
              <a:buFontTx/>
              <a:buChar char="-"/>
            </a:pPr>
            <a:r>
              <a:rPr lang="en-US" sz="1400" dirty="0" smtClean="0"/>
              <a:t> AGAMA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52600" y="2743200"/>
            <a:ext cx="2667000" cy="39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WAJIB/OBLIGATORY</a:t>
            </a:r>
          </a:p>
          <a:p>
            <a:pPr algn="ctr"/>
            <a:endParaRPr lang="en-US" sz="1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400" b="1" u="sng" dirty="0" err="1" smtClean="0"/>
              <a:t>Pelayanan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Dasar</a:t>
            </a:r>
            <a:r>
              <a:rPr lang="en-US" sz="1400" b="1" u="sng" dirty="0" smtClean="0"/>
              <a:t> </a:t>
            </a:r>
            <a:r>
              <a:rPr lang="en-US" sz="1400" dirty="0" smtClean="0"/>
              <a:t>: </a:t>
            </a:r>
            <a:r>
              <a:rPr lang="en-US" sz="1400" dirty="0" err="1" smtClean="0"/>
              <a:t>Pendididkan</a:t>
            </a:r>
            <a:r>
              <a:rPr lang="en-US" sz="1400" dirty="0" smtClean="0"/>
              <a:t> ; </a:t>
            </a:r>
            <a:r>
              <a:rPr lang="en-US" sz="1400" dirty="0" err="1" smtClean="0"/>
              <a:t>Kesehatan</a:t>
            </a:r>
            <a:r>
              <a:rPr lang="en-US" sz="1400" dirty="0" smtClean="0"/>
              <a:t>; </a:t>
            </a:r>
            <a:r>
              <a:rPr lang="en-US" sz="1400" dirty="0" err="1" smtClean="0"/>
              <a:t>PU&amp;Penataan</a:t>
            </a:r>
            <a:r>
              <a:rPr lang="en-US" sz="1400" dirty="0" smtClean="0"/>
              <a:t> </a:t>
            </a:r>
            <a:r>
              <a:rPr lang="en-US" sz="1400" dirty="0" err="1" smtClean="0"/>
              <a:t>ruang</a:t>
            </a:r>
            <a:r>
              <a:rPr lang="en-US" sz="1400" dirty="0" smtClean="0"/>
              <a:t>;  </a:t>
            </a:r>
            <a:r>
              <a:rPr lang="en-US" sz="1400" dirty="0" err="1" smtClean="0"/>
              <a:t>Perumahan</a:t>
            </a:r>
            <a:r>
              <a:rPr lang="en-US" sz="1400" dirty="0" smtClean="0"/>
              <a:t> </a:t>
            </a:r>
            <a:r>
              <a:rPr lang="en-US" sz="1400" dirty="0" err="1" smtClean="0"/>
              <a:t>rakyat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kawasan</a:t>
            </a:r>
            <a:r>
              <a:rPr lang="en-US" sz="1400" dirty="0" smtClean="0"/>
              <a:t> </a:t>
            </a:r>
            <a:r>
              <a:rPr lang="en-US" sz="1400" dirty="0" err="1" smtClean="0"/>
              <a:t>permukiman</a:t>
            </a:r>
            <a:r>
              <a:rPr lang="en-US" sz="1400" dirty="0" smtClean="0"/>
              <a:t>;  </a:t>
            </a:r>
            <a:r>
              <a:rPr lang="en-US" sz="1400" dirty="0" err="1" smtClean="0"/>
              <a:t>Trantib</a:t>
            </a:r>
            <a:r>
              <a:rPr lang="en-US" sz="1400" dirty="0" smtClean="0"/>
              <a:t> </a:t>
            </a:r>
            <a:r>
              <a:rPr lang="en-US" sz="1400" dirty="0" err="1" smtClean="0"/>
              <a:t>umum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linmas</a:t>
            </a:r>
            <a:r>
              <a:rPr lang="en-US" sz="1400" dirty="0" smtClean="0"/>
              <a:t>;  </a:t>
            </a:r>
            <a:r>
              <a:rPr lang="en-US" sz="1400" dirty="0" err="1" smtClean="0"/>
              <a:t>Sosial</a:t>
            </a:r>
            <a:r>
              <a:rPr lang="en-US" sz="1400" dirty="0" smtClean="0"/>
              <a:t> (</a:t>
            </a:r>
            <a:r>
              <a:rPr lang="en-US" sz="1400" dirty="0" err="1" smtClean="0"/>
              <a:t>dilaksanakan</a:t>
            </a:r>
            <a:r>
              <a:rPr lang="en-US" sz="1400" dirty="0" smtClean="0"/>
              <a:t> dg SPM)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400" b="1" u="sng" dirty="0" smtClean="0"/>
              <a:t>Non </a:t>
            </a:r>
            <a:r>
              <a:rPr lang="en-US" sz="1400" b="1" u="sng" dirty="0" err="1" smtClean="0"/>
              <a:t>Pelayanan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Dasar</a:t>
            </a:r>
            <a:r>
              <a:rPr lang="en-US" sz="1400" b="1" u="sng" dirty="0" smtClean="0"/>
              <a:t> </a:t>
            </a:r>
            <a:r>
              <a:rPr lang="en-US" sz="1400" dirty="0" smtClean="0"/>
              <a:t>:</a:t>
            </a:r>
          </a:p>
          <a:p>
            <a:r>
              <a:rPr lang="en-US" sz="1400" dirty="0" err="1" smtClean="0"/>
              <a:t>Tenaga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r>
              <a:rPr lang="en-US" sz="1400" dirty="0" smtClean="0"/>
              <a:t>; </a:t>
            </a:r>
            <a:r>
              <a:rPr lang="en-US" sz="1400" dirty="0" err="1" smtClean="0"/>
              <a:t>Pemberdayaan</a:t>
            </a:r>
            <a:r>
              <a:rPr lang="en-US" sz="1400" dirty="0" smtClean="0"/>
              <a:t> </a:t>
            </a:r>
            <a:r>
              <a:rPr lang="en-US" sz="1400" dirty="0" err="1" smtClean="0"/>
              <a:t>perempuan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anak</a:t>
            </a:r>
            <a:r>
              <a:rPr lang="en-US" sz="1400" dirty="0" smtClean="0"/>
              <a:t>; </a:t>
            </a:r>
            <a:r>
              <a:rPr lang="en-US" sz="1400" dirty="0" err="1" smtClean="0"/>
              <a:t>Pangan</a:t>
            </a:r>
            <a:r>
              <a:rPr lang="en-US" sz="1400" dirty="0" smtClean="0"/>
              <a:t>; </a:t>
            </a:r>
            <a:r>
              <a:rPr lang="en-US" sz="1400" dirty="0" err="1" smtClean="0"/>
              <a:t>Pertanahan</a:t>
            </a:r>
            <a:r>
              <a:rPr lang="en-US" sz="1400" dirty="0" smtClean="0"/>
              <a:t>; LH; </a:t>
            </a:r>
            <a:r>
              <a:rPr lang="en-US" sz="1400" dirty="0" err="1" smtClean="0"/>
              <a:t>Dukcapil</a:t>
            </a:r>
            <a:r>
              <a:rPr lang="en-US" sz="1400" dirty="0" smtClean="0"/>
              <a:t>; PMD; </a:t>
            </a:r>
            <a:r>
              <a:rPr lang="en-US" sz="1400" dirty="0" err="1" smtClean="0"/>
              <a:t>Penduduk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KB; </a:t>
            </a:r>
            <a:r>
              <a:rPr lang="en-US" sz="1400" dirty="0" err="1" smtClean="0"/>
              <a:t>Perhubungan</a:t>
            </a:r>
            <a:r>
              <a:rPr lang="en-US" sz="1400" dirty="0" smtClean="0"/>
              <a:t>; </a:t>
            </a:r>
            <a:r>
              <a:rPr lang="en-US" sz="1400" dirty="0" err="1" smtClean="0"/>
              <a:t>Kominfo</a:t>
            </a:r>
            <a:r>
              <a:rPr lang="en-US" sz="1400" dirty="0" smtClean="0"/>
              <a:t>; </a:t>
            </a:r>
            <a:r>
              <a:rPr lang="en-US" sz="1400" dirty="0" err="1" smtClean="0"/>
              <a:t>Koperasi</a:t>
            </a:r>
            <a:r>
              <a:rPr lang="en-US" sz="1400" dirty="0" smtClean="0"/>
              <a:t> UKM; </a:t>
            </a:r>
            <a:r>
              <a:rPr lang="en-US" sz="1400" dirty="0" err="1" smtClean="0"/>
              <a:t>Penanaman</a:t>
            </a:r>
            <a:r>
              <a:rPr lang="en-US" sz="1400" dirty="0" smtClean="0"/>
              <a:t> Modal; PORA; </a:t>
            </a:r>
            <a:r>
              <a:rPr lang="en-US" sz="1400" dirty="0" err="1" smtClean="0"/>
              <a:t>Statistik</a:t>
            </a:r>
            <a:r>
              <a:rPr lang="en-US" sz="1400" dirty="0" smtClean="0"/>
              <a:t>; Sandi; </a:t>
            </a:r>
            <a:r>
              <a:rPr lang="en-US" sz="1400" dirty="0" err="1" smtClean="0"/>
              <a:t>Budaya</a:t>
            </a:r>
            <a:r>
              <a:rPr lang="en-US" sz="1400" dirty="0" smtClean="0"/>
              <a:t>; </a:t>
            </a:r>
            <a:r>
              <a:rPr lang="en-US" sz="1400" dirty="0" err="1" smtClean="0"/>
              <a:t>Perpustakaan</a:t>
            </a:r>
            <a:r>
              <a:rPr lang="en-US" sz="1400" dirty="0" smtClean="0"/>
              <a:t>&amp; </a:t>
            </a:r>
            <a:r>
              <a:rPr lang="en-US" sz="1400" dirty="0" err="1" smtClean="0"/>
              <a:t>arsip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724400" y="2743200"/>
            <a:ext cx="18288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b="1" dirty="0" smtClean="0">
                <a:solidFill>
                  <a:srgbClr val="C00000"/>
                </a:solidFill>
              </a:rPr>
              <a:t>PILIHAN/OPTIONAL</a:t>
            </a:r>
          </a:p>
          <a:p>
            <a:pPr algn="just"/>
            <a:r>
              <a:rPr lang="en-US" sz="1400" b="1" dirty="0" smtClean="0">
                <a:solidFill>
                  <a:srgbClr val="C00000"/>
                </a:solidFill>
              </a:rPr>
              <a:t>(</a:t>
            </a:r>
            <a:r>
              <a:rPr lang="en-US" sz="1400" b="1" dirty="0" err="1" smtClean="0">
                <a:solidFill>
                  <a:srgbClr val="C00000"/>
                </a:solidFill>
              </a:rPr>
              <a:t>sektor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Unggulan</a:t>
            </a:r>
            <a:r>
              <a:rPr lang="en-US" sz="1400" b="1" dirty="0" smtClean="0">
                <a:solidFill>
                  <a:srgbClr val="C00000"/>
                </a:solidFill>
              </a:rPr>
              <a:t>)</a:t>
            </a:r>
          </a:p>
          <a:p>
            <a:pPr algn="just"/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1400" dirty="0" err="1" smtClean="0"/>
              <a:t>Kelautan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Perikanan</a:t>
            </a:r>
            <a:r>
              <a:rPr lang="en-US" sz="1400" dirty="0" smtClean="0"/>
              <a:t>; </a:t>
            </a:r>
            <a:r>
              <a:rPr lang="en-US" sz="1400" dirty="0" err="1" smtClean="0"/>
              <a:t>Pertanian</a:t>
            </a:r>
            <a:r>
              <a:rPr lang="en-US" sz="1400" dirty="0" smtClean="0"/>
              <a:t>; </a:t>
            </a:r>
            <a:r>
              <a:rPr lang="en-US" sz="1400" dirty="0" err="1" smtClean="0"/>
              <a:t>Kehutanan</a:t>
            </a:r>
            <a:r>
              <a:rPr lang="en-US" sz="1400" dirty="0" smtClean="0"/>
              <a:t>; ESDM; </a:t>
            </a:r>
            <a:r>
              <a:rPr lang="en-US" sz="1400" dirty="0" err="1" smtClean="0"/>
              <a:t>Perdagangan</a:t>
            </a:r>
            <a:r>
              <a:rPr lang="en-US" sz="1400" dirty="0" smtClean="0"/>
              <a:t>; </a:t>
            </a:r>
            <a:r>
              <a:rPr lang="en-US" sz="1400" dirty="0" err="1" smtClean="0"/>
              <a:t>Perindustrian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Transmigrasi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2895600"/>
            <a:ext cx="2209800" cy="3733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Wawasan</a:t>
            </a:r>
            <a:r>
              <a:rPr lang="en-US" sz="1400" dirty="0" smtClean="0"/>
              <a:t> </a:t>
            </a:r>
            <a:r>
              <a:rPr lang="en-US" sz="1400" dirty="0" err="1" smtClean="0"/>
              <a:t>Kebangsaan</a:t>
            </a:r>
            <a:r>
              <a:rPr lang="en-US" sz="1400" dirty="0" smtClean="0"/>
              <a:t>; </a:t>
            </a:r>
            <a:r>
              <a:rPr lang="en-US" sz="1400" dirty="0" err="1" smtClean="0"/>
              <a:t>Ketahanan</a:t>
            </a:r>
            <a:r>
              <a:rPr lang="en-US" sz="1400" dirty="0" smtClean="0"/>
              <a:t> </a:t>
            </a:r>
            <a:r>
              <a:rPr lang="en-US" sz="1400" dirty="0" err="1" smtClean="0"/>
              <a:t>Sosial</a:t>
            </a:r>
            <a:r>
              <a:rPr lang="en-US" sz="1400" dirty="0" smtClean="0"/>
              <a:t>; </a:t>
            </a:r>
            <a:r>
              <a:rPr lang="en-US" sz="1400" dirty="0" err="1" smtClean="0"/>
              <a:t>Pengamalan</a:t>
            </a:r>
            <a:r>
              <a:rPr lang="en-US" sz="1400" dirty="0" smtClean="0"/>
              <a:t> </a:t>
            </a:r>
            <a:r>
              <a:rPr lang="en-US" sz="1400" dirty="0" err="1" smtClean="0"/>
              <a:t>Pancasila</a:t>
            </a:r>
            <a:r>
              <a:rPr lang="en-US" sz="1400" dirty="0" smtClean="0"/>
              <a:t> </a:t>
            </a:r>
            <a:r>
              <a:rPr lang="en-US" sz="1400" dirty="0" err="1" smtClean="0"/>
              <a:t>Persatuan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Kesatuan</a:t>
            </a:r>
            <a:r>
              <a:rPr lang="en-US" sz="1400" dirty="0" smtClean="0"/>
              <a:t>; </a:t>
            </a:r>
            <a:r>
              <a:rPr lang="en-US" sz="1400" dirty="0" err="1" smtClean="0"/>
              <a:t>Penanganan</a:t>
            </a:r>
            <a:r>
              <a:rPr lang="en-US" sz="1400" dirty="0" smtClean="0"/>
              <a:t> </a:t>
            </a:r>
            <a:r>
              <a:rPr lang="en-US" sz="1400" dirty="0" err="1" smtClean="0"/>
              <a:t>Konflik</a:t>
            </a:r>
            <a:r>
              <a:rPr lang="en-US" sz="1400" dirty="0" smtClean="0"/>
              <a:t> </a:t>
            </a:r>
            <a:r>
              <a:rPr lang="en-US" sz="1400" dirty="0" err="1" smtClean="0"/>
              <a:t>Sosial</a:t>
            </a:r>
            <a:r>
              <a:rPr lang="en-US" sz="1400" dirty="0" smtClean="0"/>
              <a:t>; </a:t>
            </a:r>
            <a:r>
              <a:rPr lang="en-US" sz="1400" dirty="0" err="1" smtClean="0"/>
              <a:t>Koordinasi</a:t>
            </a:r>
            <a:r>
              <a:rPr lang="en-US" sz="1400" dirty="0" smtClean="0"/>
              <a:t> </a:t>
            </a:r>
            <a:r>
              <a:rPr lang="en-US" sz="1400" dirty="0" err="1" smtClean="0"/>
              <a:t>Pelaksanaan</a:t>
            </a:r>
            <a:r>
              <a:rPr lang="en-US" sz="1400" dirty="0" smtClean="0"/>
              <a:t> </a:t>
            </a:r>
            <a:r>
              <a:rPr lang="en-US" sz="1400" dirty="0" err="1" smtClean="0"/>
              <a:t>Tugas</a:t>
            </a:r>
            <a:r>
              <a:rPr lang="en-US" sz="1400" dirty="0" smtClean="0"/>
              <a:t> </a:t>
            </a:r>
            <a:r>
              <a:rPr lang="en-US" sz="1400" dirty="0" err="1" smtClean="0"/>
              <a:t>Antar</a:t>
            </a:r>
            <a:r>
              <a:rPr lang="en-US" sz="1400" dirty="0" smtClean="0"/>
              <a:t> </a:t>
            </a:r>
            <a:r>
              <a:rPr lang="en-US" sz="1400" dirty="0" err="1" smtClean="0"/>
              <a:t>Instansi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Prov</a:t>
            </a:r>
            <a:r>
              <a:rPr lang="en-US" sz="1400" dirty="0" smtClean="0"/>
              <a:t>/</a:t>
            </a:r>
            <a:r>
              <a:rPr lang="en-US" sz="1400" dirty="0" err="1" smtClean="0"/>
              <a:t>Kab</a:t>
            </a:r>
            <a:r>
              <a:rPr lang="en-US" sz="1400" dirty="0" smtClean="0"/>
              <a:t>/Kota; </a:t>
            </a:r>
            <a:r>
              <a:rPr lang="en-US" sz="1400" dirty="0" err="1" smtClean="0"/>
              <a:t>Pengembangan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Kehidupan</a:t>
            </a:r>
            <a:r>
              <a:rPr lang="en-US" sz="1400" dirty="0" smtClean="0"/>
              <a:t> </a:t>
            </a:r>
            <a:r>
              <a:rPr lang="en-US" sz="1400" dirty="0" err="1" smtClean="0"/>
              <a:t>Demokrasi</a:t>
            </a:r>
            <a:r>
              <a:rPr lang="en-US" sz="1400" dirty="0" smtClean="0"/>
              <a:t>;  </a:t>
            </a:r>
            <a:r>
              <a:rPr lang="en-US" sz="1400" dirty="0" err="1" smtClean="0"/>
              <a:t>Pelaksanaan</a:t>
            </a:r>
            <a:r>
              <a:rPr lang="en-US" sz="1400" dirty="0" smtClean="0"/>
              <a:t> </a:t>
            </a:r>
            <a:r>
              <a:rPr lang="en-US" sz="1400" dirty="0" err="1" smtClean="0"/>
              <a:t>semua</a:t>
            </a:r>
            <a:r>
              <a:rPr lang="en-US" sz="1400" dirty="0" smtClean="0"/>
              <a:t> </a:t>
            </a:r>
            <a:r>
              <a:rPr lang="en-US" sz="1400" dirty="0" err="1" smtClean="0"/>
              <a:t>Urusan</a:t>
            </a:r>
            <a:r>
              <a:rPr lang="en-US" sz="1400" dirty="0" smtClean="0"/>
              <a:t> </a:t>
            </a:r>
            <a:r>
              <a:rPr lang="en-US" sz="1400" dirty="0" err="1" smtClean="0"/>
              <a:t>pemerintahan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bukan</a:t>
            </a:r>
            <a:r>
              <a:rPr lang="en-US" sz="1400" dirty="0" smtClean="0"/>
              <a:t> </a:t>
            </a:r>
            <a:r>
              <a:rPr lang="en-US" sz="1400" dirty="0" err="1" smtClean="0"/>
              <a:t>kewenangan</a:t>
            </a:r>
            <a:r>
              <a:rPr lang="en-US" sz="1400" dirty="0" smtClean="0"/>
              <a:t> Daerah &amp;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ditangani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Instansi</a:t>
            </a:r>
            <a:r>
              <a:rPr lang="en-US" sz="1400" dirty="0" smtClean="0"/>
              <a:t> </a:t>
            </a:r>
            <a:r>
              <a:rPr lang="en-US" sz="1400" dirty="0" err="1" smtClean="0"/>
              <a:t>Vertikal</a:t>
            </a:r>
            <a:endParaRPr lang="en-US" sz="1400" dirty="0"/>
          </a:p>
        </p:txBody>
      </p:sp>
      <p:cxnSp>
        <p:nvCxnSpPr>
          <p:cNvPr id="14" name="Straight Connector 13"/>
          <p:cNvCxnSpPr>
            <a:stCxn id="3" idx="2"/>
          </p:cNvCxnSpPr>
          <p:nvPr/>
        </p:nvCxnSpPr>
        <p:spPr>
          <a:xfrm rot="10800000">
            <a:off x="1219200" y="9906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90600" y="1219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533900" y="1409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6"/>
          </p:cNvCxnSpPr>
          <p:nvPr/>
        </p:nvCxnSpPr>
        <p:spPr>
          <a:xfrm>
            <a:off x="6172200" y="9906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7506494" y="1180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4"/>
            <a:endCxn id="7" idx="0"/>
          </p:cNvCxnSpPr>
          <p:nvPr/>
        </p:nvCxnSpPr>
        <p:spPr>
          <a:xfrm rot="5400000">
            <a:off x="571500" y="2590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 rot="5400000">
            <a:off x="3263692" y="2328558"/>
            <a:ext cx="275151" cy="249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257798" y="2438400"/>
            <a:ext cx="228602" cy="76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581900" y="26289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04800"/>
            <a:ext cx="8077200" cy="5791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AU" sz="2800" dirty="0" smtClean="0"/>
              <a:t>		</a:t>
            </a:r>
            <a:r>
              <a:rPr lang="en-AU" sz="2800" dirty="0" err="1" smtClean="0"/>
              <a:t>Penyelenggaraan</a:t>
            </a:r>
            <a:r>
              <a:rPr lang="en-AU" sz="2800" dirty="0" smtClean="0"/>
              <a:t> </a:t>
            </a:r>
            <a:r>
              <a:rPr lang="en-AU" sz="2800" dirty="0" err="1" smtClean="0"/>
              <a:t>Pemerintahan</a:t>
            </a:r>
            <a:r>
              <a:rPr lang="en-AU" sz="2800" dirty="0" smtClean="0"/>
              <a:t> Daerah </a:t>
            </a:r>
            <a:r>
              <a:rPr lang="en-AU" sz="2800" dirty="0" err="1" smtClean="0"/>
              <a:t>sesuai</a:t>
            </a:r>
            <a:r>
              <a:rPr lang="en-AU" sz="2800" dirty="0" smtClean="0"/>
              <a:t> </a:t>
            </a:r>
            <a:r>
              <a:rPr lang="en-AU" sz="2800" dirty="0" err="1" smtClean="0"/>
              <a:t>dengan</a:t>
            </a:r>
            <a:r>
              <a:rPr lang="en-AU" sz="2800" dirty="0" smtClean="0"/>
              <a:t> UU </a:t>
            </a:r>
            <a:r>
              <a:rPr lang="en-AU" sz="2800" dirty="0" err="1" smtClean="0"/>
              <a:t>nomor</a:t>
            </a:r>
            <a:r>
              <a:rPr lang="en-AU" sz="2800" dirty="0" smtClean="0"/>
              <a:t> 23 </a:t>
            </a:r>
            <a:r>
              <a:rPr lang="en-AU" sz="2800" dirty="0" err="1" smtClean="0"/>
              <a:t>tahun</a:t>
            </a:r>
            <a:r>
              <a:rPr lang="en-AU" sz="2800" dirty="0" smtClean="0"/>
              <a:t> 2014</a:t>
            </a:r>
            <a:r>
              <a:rPr lang="en-US" sz="2400" dirty="0" smtClean="0"/>
              <a:t>, </a:t>
            </a:r>
            <a:r>
              <a:rPr lang="en-US" sz="2800" dirty="0" err="1" smtClean="0"/>
              <a:t>pasal</a:t>
            </a:r>
            <a:r>
              <a:rPr lang="en-US" sz="2800" dirty="0" smtClean="0"/>
              <a:t> 221 </a:t>
            </a:r>
            <a:r>
              <a:rPr lang="en-US" sz="2800" dirty="0" err="1" smtClean="0"/>
              <a:t>menyebutkan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Kecamatan</a:t>
            </a:r>
            <a:r>
              <a:rPr lang="en-US" sz="2800" dirty="0" smtClean="0"/>
              <a:t> </a:t>
            </a:r>
            <a:r>
              <a:rPr lang="en-US" sz="2800" dirty="0" err="1" smtClean="0"/>
              <a:t>dibentuk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</a:t>
            </a:r>
            <a:r>
              <a:rPr lang="en-US" sz="2800" dirty="0" err="1" smtClean="0"/>
              <a:t>penyelenggaraan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pemerintahan</a:t>
            </a:r>
            <a:r>
              <a:rPr lang="en-US" sz="2800" dirty="0" smtClean="0"/>
              <a:t>, </a:t>
            </a:r>
            <a:r>
              <a:rPr lang="en-US" sz="2800" dirty="0" err="1" smtClean="0"/>
              <a:t>pelayanan</a:t>
            </a:r>
            <a:r>
              <a:rPr lang="en-US" sz="2800" dirty="0" smtClean="0"/>
              <a:t> </a:t>
            </a:r>
            <a:r>
              <a:rPr lang="en-US" sz="2800" dirty="0" err="1" smtClean="0"/>
              <a:t>publi</a:t>
            </a:r>
            <a:r>
              <a:rPr lang="id-ID" sz="2800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pemberdayaan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desa</a:t>
            </a:r>
            <a:r>
              <a:rPr lang="en-US" sz="2800" dirty="0" smtClean="0"/>
              <a:t>/</a:t>
            </a:r>
            <a:r>
              <a:rPr lang="en-US" sz="2800" dirty="0" err="1" smtClean="0"/>
              <a:t>kelurahan</a:t>
            </a:r>
            <a:r>
              <a:rPr lang="en-US" sz="2800" dirty="0" smtClean="0"/>
              <a:t>.</a:t>
            </a:r>
          </a:p>
          <a:p>
            <a:pPr algn="just">
              <a:buNone/>
            </a:pPr>
            <a:r>
              <a:rPr lang="en-US" sz="2800" dirty="0" smtClean="0"/>
              <a:t>   </a:t>
            </a: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pasal</a:t>
            </a:r>
            <a:r>
              <a:rPr lang="en-US" sz="2800" dirty="0" smtClean="0"/>
              <a:t> 225 </a:t>
            </a:r>
            <a:r>
              <a:rPr lang="en-US" sz="2800" dirty="0" err="1" smtClean="0"/>
              <a:t>Camat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:</a:t>
            </a:r>
            <a:r>
              <a:rPr lang="en-AU" dirty="0" smtClean="0"/>
              <a:t> </a:t>
            </a:r>
          </a:p>
          <a:p>
            <a:pPr marL="596646" indent="-514350" algn="just">
              <a:buFont typeface="+mj-lt"/>
              <a:buAutoNum type="alphaLcPeriod"/>
            </a:pPr>
            <a:r>
              <a:rPr lang="en-AU" dirty="0" err="1" smtClean="0"/>
              <a:t>Menyelenggarakan</a:t>
            </a:r>
            <a:r>
              <a:rPr lang="en-AU" dirty="0" smtClean="0"/>
              <a:t> </a:t>
            </a:r>
            <a:r>
              <a:rPr lang="en-AU" dirty="0" err="1" smtClean="0"/>
              <a:t>urusan</a:t>
            </a:r>
            <a:r>
              <a:rPr lang="en-AU" dirty="0" smtClean="0"/>
              <a:t> </a:t>
            </a:r>
            <a:r>
              <a:rPr lang="en-AU" dirty="0" err="1" smtClean="0"/>
              <a:t>pemerintahan</a:t>
            </a:r>
            <a:r>
              <a:rPr lang="en-AU" dirty="0" smtClean="0"/>
              <a:t> </a:t>
            </a:r>
            <a:r>
              <a:rPr lang="en-AU" dirty="0" err="1" smtClean="0"/>
              <a:t>umum</a:t>
            </a:r>
            <a:endParaRPr lang="en-AU" dirty="0" smtClean="0"/>
          </a:p>
          <a:p>
            <a:pPr marL="596646" indent="-514350" algn="just">
              <a:buFont typeface="+mj-lt"/>
              <a:buAutoNum type="alphaLcPeriod"/>
            </a:pPr>
            <a:r>
              <a:rPr lang="en-AU" dirty="0" err="1" smtClean="0"/>
              <a:t>Mengoordinasikan</a:t>
            </a:r>
            <a:r>
              <a:rPr lang="en-AU" dirty="0" smtClean="0"/>
              <a:t> </a:t>
            </a:r>
            <a:r>
              <a:rPr lang="en-AU" dirty="0" err="1" smtClean="0"/>
              <a:t>kegiatan</a:t>
            </a:r>
            <a:r>
              <a:rPr lang="en-AU" dirty="0" smtClean="0"/>
              <a:t> </a:t>
            </a:r>
            <a:r>
              <a:rPr lang="en-AU" dirty="0" err="1" smtClean="0"/>
              <a:t>pemberdayaan</a:t>
            </a:r>
            <a:r>
              <a:rPr lang="en-AU" dirty="0" smtClean="0"/>
              <a:t> </a:t>
            </a:r>
            <a:r>
              <a:rPr lang="en-AU" dirty="0" err="1" smtClean="0"/>
              <a:t>masyarakat</a:t>
            </a:r>
            <a:endParaRPr lang="en-AU" dirty="0" smtClean="0"/>
          </a:p>
          <a:p>
            <a:pPr marL="596646" indent="-514350" algn="just">
              <a:buFont typeface="+mj-lt"/>
              <a:buAutoNum type="alphaLcPeriod"/>
            </a:pPr>
            <a:r>
              <a:rPr lang="en-AU" dirty="0" err="1" smtClean="0"/>
              <a:t>Mengoordinasikan</a:t>
            </a:r>
            <a:r>
              <a:rPr lang="en-AU" dirty="0" smtClean="0"/>
              <a:t> </a:t>
            </a:r>
            <a:r>
              <a:rPr lang="en-AU" dirty="0" err="1" smtClean="0"/>
              <a:t>upaya</a:t>
            </a:r>
            <a:r>
              <a:rPr lang="en-AU" dirty="0" smtClean="0"/>
              <a:t> </a:t>
            </a:r>
            <a:r>
              <a:rPr lang="en-AU" dirty="0" err="1" smtClean="0"/>
              <a:t>penyelenggaraan</a:t>
            </a:r>
            <a:r>
              <a:rPr lang="en-AU" dirty="0" smtClean="0"/>
              <a:t> </a:t>
            </a:r>
            <a:r>
              <a:rPr lang="en-AU" dirty="0" err="1" smtClean="0"/>
              <a:t>ketentraman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ketertiban</a:t>
            </a:r>
            <a:r>
              <a:rPr lang="en-AU" dirty="0" smtClean="0"/>
              <a:t> </a:t>
            </a:r>
            <a:r>
              <a:rPr lang="en-AU" dirty="0" err="1" smtClean="0"/>
              <a:t>umum</a:t>
            </a:r>
            <a:endParaRPr lang="en-AU" dirty="0" smtClean="0"/>
          </a:p>
          <a:p>
            <a:pPr marL="596646" indent="-514350" algn="just">
              <a:buFont typeface="+mj-lt"/>
              <a:buAutoNum type="alphaLcPeriod"/>
            </a:pPr>
            <a:r>
              <a:rPr lang="en-AU" dirty="0" err="1" smtClean="0"/>
              <a:t>Mengoordinasikan</a:t>
            </a:r>
            <a:r>
              <a:rPr lang="en-AU" dirty="0" smtClean="0"/>
              <a:t> </a:t>
            </a:r>
            <a:r>
              <a:rPr lang="en-AU" dirty="0" err="1" smtClean="0"/>
              <a:t>penerapan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penegakan</a:t>
            </a:r>
            <a:r>
              <a:rPr lang="en-AU" dirty="0" smtClean="0"/>
              <a:t> </a:t>
            </a:r>
            <a:r>
              <a:rPr lang="en-AU" dirty="0" err="1" smtClean="0"/>
              <a:t>Perda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Perkada</a:t>
            </a:r>
            <a:endParaRPr lang="en-AU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934200" y="5383758"/>
            <a:ext cx="2520143" cy="1855242"/>
            <a:chOff x="7041048" y="5390585"/>
            <a:chExt cx="2520143" cy="1855242"/>
          </a:xfrm>
        </p:grpSpPr>
        <p:pic>
          <p:nvPicPr>
            <p:cNvPr id="6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437673">
              <a:off x="7041048" y="582640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941189">
              <a:off x="8037954" y="539058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396630">
              <a:off x="7810519" y="5911261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8077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646" indent="-514350" algn="just">
              <a:buFont typeface="+mj-lt"/>
              <a:buAutoNum type="alphaLcPeriod" startAt="5"/>
            </a:pPr>
            <a:r>
              <a:rPr lang="en-AU" sz="2800" dirty="0" err="1" smtClean="0"/>
              <a:t>Mengoordinasikan</a:t>
            </a:r>
            <a:r>
              <a:rPr lang="en-AU" sz="2800" dirty="0" smtClean="0"/>
              <a:t> </a:t>
            </a:r>
            <a:r>
              <a:rPr lang="en-AU" sz="2800" dirty="0" err="1" smtClean="0"/>
              <a:t>pemeliharaan</a:t>
            </a:r>
            <a:r>
              <a:rPr lang="en-AU" sz="2800" dirty="0" smtClean="0"/>
              <a:t> </a:t>
            </a:r>
            <a:r>
              <a:rPr lang="en-AU" sz="2800" dirty="0" err="1" smtClean="0"/>
              <a:t>prasarana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sarana</a:t>
            </a:r>
            <a:r>
              <a:rPr lang="en-AU" sz="2800" dirty="0" smtClean="0"/>
              <a:t> </a:t>
            </a:r>
            <a:r>
              <a:rPr lang="en-AU" sz="2800" dirty="0" err="1" smtClean="0"/>
              <a:t>pelayanan</a:t>
            </a:r>
            <a:r>
              <a:rPr lang="en-AU" sz="2800" dirty="0" smtClean="0"/>
              <a:t> </a:t>
            </a:r>
            <a:r>
              <a:rPr lang="en-AU" sz="2800" dirty="0" err="1" smtClean="0"/>
              <a:t>umum</a:t>
            </a:r>
            <a:endParaRPr lang="en-AU" sz="2800" dirty="0" smtClean="0"/>
          </a:p>
          <a:p>
            <a:pPr marL="596646" indent="-514350" algn="just">
              <a:buFont typeface="+mj-lt"/>
              <a:buAutoNum type="alphaLcPeriod" startAt="5"/>
            </a:pPr>
            <a:r>
              <a:rPr lang="en-AU" sz="2800" dirty="0" err="1" smtClean="0"/>
              <a:t>Mengkoordinasikan</a:t>
            </a:r>
            <a:r>
              <a:rPr lang="en-AU" sz="2800" dirty="0" smtClean="0"/>
              <a:t> </a:t>
            </a:r>
            <a:r>
              <a:rPr lang="en-AU" sz="2800" dirty="0" err="1" smtClean="0"/>
              <a:t>penyelenggaraan</a:t>
            </a:r>
            <a:r>
              <a:rPr lang="en-AU" sz="2800" dirty="0" smtClean="0"/>
              <a:t> </a:t>
            </a:r>
            <a:r>
              <a:rPr lang="en-AU" sz="2800" dirty="0" err="1" smtClean="0"/>
              <a:t>kegiatan</a:t>
            </a:r>
            <a:r>
              <a:rPr lang="en-AU" sz="2800" dirty="0" smtClean="0"/>
              <a:t> </a:t>
            </a:r>
            <a:r>
              <a:rPr lang="en-AU" sz="2800" dirty="0" err="1" smtClean="0"/>
              <a:t>pemerintahan</a:t>
            </a:r>
            <a:r>
              <a:rPr lang="en-AU" sz="2800" dirty="0" smtClean="0"/>
              <a:t> yang </a:t>
            </a:r>
            <a:r>
              <a:rPr lang="en-AU" sz="2800" dirty="0" err="1" smtClean="0"/>
              <a:t>dilakukan</a:t>
            </a:r>
            <a:r>
              <a:rPr lang="en-AU" sz="2800" dirty="0" smtClean="0"/>
              <a:t> </a:t>
            </a:r>
            <a:r>
              <a:rPr lang="en-AU" sz="2800" dirty="0" err="1" smtClean="0"/>
              <a:t>oleh</a:t>
            </a:r>
            <a:r>
              <a:rPr lang="en-AU" sz="2800" dirty="0" smtClean="0"/>
              <a:t> </a:t>
            </a:r>
            <a:r>
              <a:rPr lang="en-AU" sz="2800" dirty="0" err="1" smtClean="0"/>
              <a:t>Perangkat</a:t>
            </a:r>
            <a:r>
              <a:rPr lang="en-AU" sz="2800" dirty="0" smtClean="0"/>
              <a:t>  Daerah </a:t>
            </a:r>
            <a:r>
              <a:rPr lang="en-AU" sz="2800" dirty="0" err="1" smtClean="0"/>
              <a:t>di</a:t>
            </a:r>
            <a:r>
              <a:rPr lang="en-AU" sz="2800" dirty="0" smtClean="0"/>
              <a:t> </a:t>
            </a:r>
            <a:r>
              <a:rPr lang="en-AU" sz="2800" dirty="0" err="1" smtClean="0"/>
              <a:t>Kecamatan</a:t>
            </a:r>
            <a:r>
              <a:rPr lang="en-AU" sz="2800" dirty="0" smtClean="0"/>
              <a:t> </a:t>
            </a:r>
          </a:p>
          <a:p>
            <a:pPr marL="596646" indent="-514350" algn="just">
              <a:buFont typeface="+mj-lt"/>
              <a:buAutoNum type="alphaLcPeriod" startAt="5"/>
            </a:pPr>
            <a:r>
              <a:rPr lang="en-AU" sz="2800" dirty="0" err="1" smtClean="0"/>
              <a:t>Membina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mengawasi</a:t>
            </a:r>
            <a:r>
              <a:rPr lang="en-AU" sz="2800" dirty="0" smtClean="0"/>
              <a:t> </a:t>
            </a:r>
            <a:r>
              <a:rPr lang="en-AU" sz="2800" dirty="0" err="1" smtClean="0"/>
              <a:t>penyelenggaraan</a:t>
            </a:r>
            <a:r>
              <a:rPr lang="en-AU" sz="2800" dirty="0" smtClean="0"/>
              <a:t> </a:t>
            </a:r>
            <a:r>
              <a:rPr lang="en-AU" sz="2800" dirty="0" err="1" smtClean="0"/>
              <a:t>kegiatan</a:t>
            </a:r>
            <a:r>
              <a:rPr lang="en-AU" sz="2800" dirty="0" smtClean="0"/>
              <a:t> </a:t>
            </a:r>
            <a:r>
              <a:rPr lang="en-AU" sz="2800" dirty="0" err="1" smtClean="0"/>
              <a:t>Desa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/ </a:t>
            </a:r>
            <a:r>
              <a:rPr lang="en-AU" sz="2800" dirty="0" err="1" smtClean="0"/>
              <a:t>atau</a:t>
            </a:r>
            <a:r>
              <a:rPr lang="en-AU" sz="2800" dirty="0" smtClean="0"/>
              <a:t> </a:t>
            </a:r>
            <a:r>
              <a:rPr lang="en-AU" sz="2800" dirty="0" err="1" smtClean="0"/>
              <a:t>kelurahan</a:t>
            </a:r>
            <a:r>
              <a:rPr lang="en-AU" sz="2800" dirty="0" smtClean="0"/>
              <a:t> </a:t>
            </a:r>
          </a:p>
          <a:p>
            <a:pPr marL="596646" indent="-514350" algn="just">
              <a:buFont typeface="+mj-lt"/>
              <a:buAutoNum type="alphaLcPeriod" startAt="5"/>
            </a:pPr>
            <a:r>
              <a:rPr lang="en-AU" sz="2800" dirty="0" err="1" smtClean="0"/>
              <a:t>Melaksanakan</a:t>
            </a:r>
            <a:r>
              <a:rPr lang="en-AU" sz="2800" dirty="0" smtClean="0"/>
              <a:t> </a:t>
            </a:r>
            <a:r>
              <a:rPr lang="en-AU" sz="2800" dirty="0" err="1" smtClean="0"/>
              <a:t>urusan</a:t>
            </a:r>
            <a:r>
              <a:rPr lang="en-AU" sz="2800" dirty="0" smtClean="0"/>
              <a:t> </a:t>
            </a:r>
            <a:r>
              <a:rPr lang="en-AU" sz="2800" dirty="0" err="1" smtClean="0"/>
              <a:t>Pemerintahan</a:t>
            </a:r>
            <a:r>
              <a:rPr lang="en-AU" sz="2800" dirty="0" smtClean="0"/>
              <a:t> yang </a:t>
            </a:r>
            <a:r>
              <a:rPr lang="en-AU" sz="2800" dirty="0" err="1" smtClean="0"/>
              <a:t>menjadi</a:t>
            </a:r>
            <a:r>
              <a:rPr lang="en-AU" sz="2800" dirty="0" smtClean="0"/>
              <a:t> </a:t>
            </a:r>
            <a:r>
              <a:rPr lang="en-AU" sz="2800" dirty="0" err="1" smtClean="0"/>
              <a:t>kewenangan</a:t>
            </a:r>
            <a:r>
              <a:rPr lang="en-AU" sz="2800" dirty="0" smtClean="0"/>
              <a:t> Daerah </a:t>
            </a:r>
            <a:r>
              <a:rPr lang="en-AU" sz="2800" dirty="0" err="1" smtClean="0"/>
              <a:t>Kabupatan</a:t>
            </a:r>
            <a:r>
              <a:rPr lang="en-AU" sz="2800" dirty="0" smtClean="0"/>
              <a:t>/Kota yang </a:t>
            </a:r>
            <a:r>
              <a:rPr lang="en-AU" sz="2800" dirty="0" err="1" smtClean="0"/>
              <a:t>tidak</a:t>
            </a:r>
            <a:r>
              <a:rPr lang="en-AU" sz="2800" dirty="0" smtClean="0"/>
              <a:t> </a:t>
            </a:r>
            <a:r>
              <a:rPr lang="en-AU" sz="2800" dirty="0" err="1" smtClean="0"/>
              <a:t>dilaksanakan</a:t>
            </a:r>
            <a:r>
              <a:rPr lang="en-AU" sz="2800" dirty="0" smtClean="0"/>
              <a:t> </a:t>
            </a:r>
            <a:r>
              <a:rPr lang="en-AU" sz="2800" dirty="0" err="1" smtClean="0"/>
              <a:t>oleh</a:t>
            </a:r>
            <a:r>
              <a:rPr lang="en-AU" sz="2800" dirty="0" smtClean="0"/>
              <a:t> unit </a:t>
            </a:r>
            <a:r>
              <a:rPr lang="en-AU" sz="2800" dirty="0" err="1" smtClean="0"/>
              <a:t>kerja</a:t>
            </a:r>
            <a:r>
              <a:rPr lang="en-AU" sz="2800" dirty="0" smtClean="0"/>
              <a:t> </a:t>
            </a:r>
            <a:r>
              <a:rPr lang="en-AU" sz="2800" dirty="0" err="1" smtClean="0"/>
              <a:t>Perangkat</a:t>
            </a:r>
            <a:r>
              <a:rPr lang="en-AU" sz="2800" dirty="0" smtClean="0"/>
              <a:t> Daerah </a:t>
            </a:r>
            <a:r>
              <a:rPr lang="en-AU" sz="2800" dirty="0" err="1" smtClean="0"/>
              <a:t>kabupaten</a:t>
            </a:r>
            <a:r>
              <a:rPr lang="en-AU" sz="2800" dirty="0" smtClean="0"/>
              <a:t>/</a:t>
            </a:r>
            <a:r>
              <a:rPr lang="en-AU" sz="2800" dirty="0" err="1" smtClean="0"/>
              <a:t>kota</a:t>
            </a:r>
            <a:r>
              <a:rPr lang="en-AU" sz="2800" dirty="0" smtClean="0"/>
              <a:t> yang </a:t>
            </a:r>
            <a:r>
              <a:rPr lang="en-AU" sz="2800" dirty="0" err="1" smtClean="0"/>
              <a:t>ada</a:t>
            </a:r>
            <a:r>
              <a:rPr lang="en-AU" sz="2800" dirty="0" smtClean="0"/>
              <a:t> </a:t>
            </a:r>
            <a:r>
              <a:rPr lang="en-AU" sz="2800" dirty="0" err="1" smtClean="0"/>
              <a:t>di</a:t>
            </a:r>
            <a:r>
              <a:rPr lang="en-AU" sz="2800" dirty="0" smtClean="0"/>
              <a:t>  </a:t>
            </a:r>
            <a:r>
              <a:rPr lang="en-AU" sz="2800" dirty="0" err="1" smtClean="0"/>
              <a:t>Kecamatan</a:t>
            </a:r>
            <a:r>
              <a:rPr lang="en-AU" sz="2800" dirty="0" smtClean="0"/>
              <a:t>,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</a:p>
          <a:p>
            <a:pPr marL="596646" indent="-514350" algn="just">
              <a:buFont typeface="+mj-lt"/>
              <a:buAutoNum type="alphaLcPeriod" startAt="5"/>
            </a:pPr>
            <a:r>
              <a:rPr lang="en-AU" sz="2800" dirty="0" err="1" smtClean="0"/>
              <a:t>Melaksanakan</a:t>
            </a:r>
            <a:r>
              <a:rPr lang="en-AU" sz="2800" dirty="0" smtClean="0"/>
              <a:t> </a:t>
            </a:r>
            <a:r>
              <a:rPr lang="en-AU" sz="2800" dirty="0" err="1" smtClean="0"/>
              <a:t>tugas</a:t>
            </a:r>
            <a:r>
              <a:rPr lang="en-AU" sz="2800" dirty="0" smtClean="0"/>
              <a:t> lain </a:t>
            </a:r>
            <a:r>
              <a:rPr lang="en-AU" sz="2800" dirty="0" err="1" smtClean="0"/>
              <a:t>sesuai</a:t>
            </a:r>
            <a:r>
              <a:rPr lang="en-AU" sz="2800" dirty="0" smtClean="0"/>
              <a:t> </a:t>
            </a:r>
            <a:r>
              <a:rPr lang="en-AU" sz="2800" dirty="0" err="1" smtClean="0"/>
              <a:t>dengan</a:t>
            </a:r>
            <a:r>
              <a:rPr lang="en-AU" sz="2800" dirty="0" smtClean="0"/>
              <a:t> </a:t>
            </a:r>
            <a:r>
              <a:rPr lang="en-AU" sz="2800" dirty="0" err="1" smtClean="0"/>
              <a:t>ketentuan</a:t>
            </a:r>
            <a:r>
              <a:rPr lang="en-AU" sz="2800" dirty="0" smtClean="0"/>
              <a:t> </a:t>
            </a:r>
            <a:r>
              <a:rPr lang="en-AU" sz="2800" dirty="0" err="1" smtClean="0"/>
              <a:t>peraturan</a:t>
            </a:r>
            <a:r>
              <a:rPr lang="en-AU" sz="2800" dirty="0" smtClean="0"/>
              <a:t> </a:t>
            </a:r>
            <a:r>
              <a:rPr lang="en-AU" sz="2800" dirty="0" err="1" smtClean="0"/>
              <a:t>perundang-undangan</a:t>
            </a:r>
            <a:r>
              <a:rPr lang="en-A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Selatan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Geografis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daerah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hilir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Kota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Denpasar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49,99 km² yang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terderi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/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Kelurahan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11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Pekraman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105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Dusun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776258" y="5002758"/>
            <a:ext cx="2367742" cy="1855242"/>
            <a:chOff x="7041048" y="5390585"/>
            <a:chExt cx="2520143" cy="1855242"/>
          </a:xfrm>
        </p:grpSpPr>
        <p:pic>
          <p:nvPicPr>
            <p:cNvPr id="4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437673">
              <a:off x="7041048" y="582640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941189">
              <a:off x="8037954" y="539058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396630">
              <a:off x="7810519" y="5911261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Batas Wilayah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Denpasar</a:t>
            </a:r>
            <a:r>
              <a:rPr lang="en-US" dirty="0" smtClean="0"/>
              <a:t> Selatan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user\Downloads\PETA-TATA-RUA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4820918" cy="44529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819400"/>
            <a:ext cx="175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Batas Barat : </a:t>
            </a:r>
          </a:p>
          <a:p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Kuta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990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Batas Utara : </a:t>
            </a:r>
          </a:p>
          <a:p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Denbar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Denut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2895600"/>
            <a:ext cx="1440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Batas </a:t>
            </a:r>
            <a:r>
              <a:rPr lang="en-US" dirty="0" err="1" smtClean="0"/>
              <a:t>Timur</a:t>
            </a:r>
            <a:r>
              <a:rPr lang="en-US" dirty="0" smtClean="0"/>
              <a:t> : </a:t>
            </a:r>
          </a:p>
          <a:p>
            <a:r>
              <a:rPr lang="en-US" dirty="0" err="1" smtClean="0"/>
              <a:t>Selat</a:t>
            </a:r>
            <a:r>
              <a:rPr lang="en-US" dirty="0" smtClean="0"/>
              <a:t> </a:t>
            </a:r>
            <a:r>
              <a:rPr lang="en-US" dirty="0" err="1" smtClean="0"/>
              <a:t>Badung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5715000"/>
            <a:ext cx="199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Batas Selatan : </a:t>
            </a:r>
          </a:p>
          <a:p>
            <a:r>
              <a:rPr lang="en-US" dirty="0" err="1" smtClean="0"/>
              <a:t>Samudra</a:t>
            </a:r>
            <a:r>
              <a:rPr lang="en-US" dirty="0" smtClean="0"/>
              <a:t> Indonesia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7000" t="17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524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J</a:t>
            </a:r>
            <a:r>
              <a:rPr sz="4000" smtClean="0">
                <a:solidFill>
                  <a:schemeClr val="tx1"/>
                </a:solidFill>
              </a:rPr>
              <a:t>umlah Penduduk</a:t>
            </a:r>
            <a:br>
              <a:rPr sz="4000" smtClean="0">
                <a:solidFill>
                  <a:schemeClr val="tx1"/>
                </a:solidFill>
              </a:rPr>
            </a:br>
            <a:r>
              <a:rPr sz="4000" smtClean="0">
                <a:solidFill>
                  <a:schemeClr val="tx1"/>
                </a:solidFill>
              </a:rPr>
              <a:t>Kecamatan Denpasar </a:t>
            </a:r>
            <a:r>
              <a:rPr sz="4000" smtClean="0">
                <a:solidFill>
                  <a:schemeClr val="tx1"/>
                </a:solidFill>
              </a:rPr>
              <a:t>Selatan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per </a:t>
            </a:r>
            <a:r>
              <a:rPr lang="en-US" sz="4000" dirty="0" err="1" smtClean="0">
                <a:solidFill>
                  <a:schemeClr val="tx1"/>
                </a:solidFill>
              </a:rPr>
              <a:t>bulan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Juni</a:t>
            </a:r>
            <a:r>
              <a:rPr lang="en-US" sz="4000" dirty="0" smtClean="0">
                <a:solidFill>
                  <a:schemeClr val="tx1"/>
                </a:solidFill>
              </a:rPr>
              <a:t> 2019</a:t>
            </a:r>
            <a:r>
              <a:rPr sz="400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133600"/>
          <a:ext cx="5410200" cy="14976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2550"/>
                <a:gridCol w="1352550"/>
                <a:gridCol w="1352550"/>
                <a:gridCol w="1352550"/>
              </a:tblGrid>
              <a:tr h="913026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Laki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laki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Perempuan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Penduduk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KK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46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75.612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jiwa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72.735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jiwa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148.347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jiwa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34.536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 flipH="1">
            <a:off x="-228600" y="5002758"/>
            <a:ext cx="2824942" cy="1855242"/>
            <a:chOff x="7041048" y="5390585"/>
            <a:chExt cx="2520143" cy="1855242"/>
          </a:xfrm>
        </p:grpSpPr>
        <p:pic>
          <p:nvPicPr>
            <p:cNvPr id="8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437673">
              <a:off x="7041048" y="582640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941189">
              <a:off x="8037954" y="539058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396630">
              <a:off x="7810519" y="5911261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PERSONALIA DAN SARANA PENDUKUNG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Arial" pitchFamily="34" charset="0"/>
              <a:buChar char="•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Personalia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PNS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perempuan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 PNS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4013" algn="just" eaLnBrk="1" hangingPunct="1"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88900" algn="just" eaLnBrk="1" hangingPunct="1">
              <a:buFont typeface="Arial" pitchFamily="34" charset="0"/>
              <a:buChar char="•"/>
              <a:defRPr/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Prasarana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0"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Kendaraan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		:  7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0" algn="just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Kendaraan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		:  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5113" indent="0"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Komputer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0"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Laptop				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0"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Kamera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0" algn="just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Drone 				: 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Buah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5113" indent="0" algn="just"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13" y="1752600"/>
            <a:ext cx="8229600" cy="4876800"/>
          </a:xfrm>
        </p:spPr>
        <p:txBody>
          <a:bodyPr>
            <a:normAutofit/>
          </a:bodyPr>
          <a:lstStyle/>
          <a:p>
            <a:pPr marL="514350" indent="-514350">
              <a:buClrTx/>
              <a:buNone/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VISI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Kecamatan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Denpasar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Selatan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Kecamatan</a:t>
            </a:r>
            <a:r>
              <a:rPr lang="en-US" dirty="0" smtClean="0"/>
              <a:t> </a:t>
            </a:r>
            <a:r>
              <a:rPr lang="en-US" dirty="0" err="1" smtClean="0"/>
              <a:t>Denpasar</a:t>
            </a:r>
            <a:r>
              <a:rPr lang="en-US" dirty="0" smtClean="0"/>
              <a:t> Selatan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Kota </a:t>
            </a:r>
            <a:r>
              <a:rPr lang="en-US" dirty="0" err="1" smtClean="0"/>
              <a:t>Denpasar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AU" dirty="0" smtClean="0"/>
          </a:p>
          <a:p>
            <a:pPr>
              <a:buNone/>
            </a:pPr>
            <a:r>
              <a:rPr lang="en-US" b="1" i="1" dirty="0" smtClean="0"/>
              <a:t>	“</a:t>
            </a:r>
            <a:r>
              <a:rPr lang="en-US" b="1" i="1" dirty="0" err="1" smtClean="0"/>
              <a:t>Terwujudnya</a:t>
            </a:r>
            <a:r>
              <a:rPr lang="en-US" b="1" i="1" dirty="0" smtClean="0"/>
              <a:t> </a:t>
            </a:r>
            <a:r>
              <a:rPr lang="en-US" b="1" i="1" dirty="0" err="1" smtClean="0"/>
              <a:t>Masyarakat</a:t>
            </a:r>
            <a:r>
              <a:rPr lang="en-US" b="1" i="1" dirty="0" smtClean="0"/>
              <a:t> </a:t>
            </a:r>
            <a:r>
              <a:rPr lang="en-US" b="1" i="1" dirty="0" err="1" smtClean="0"/>
              <a:t>Kreatif</a:t>
            </a:r>
            <a:r>
              <a:rPr lang="id-ID" b="1" i="1" dirty="0" smtClean="0"/>
              <a:t> Yang</a:t>
            </a:r>
            <a:r>
              <a:rPr lang="en-US" b="1" i="1" dirty="0" smtClean="0"/>
              <a:t> </a:t>
            </a:r>
            <a:r>
              <a:rPr lang="en-US" b="1" i="1" dirty="0" err="1" smtClean="0"/>
              <a:t>Mandiri</a:t>
            </a:r>
            <a:r>
              <a:rPr lang="en-US" b="1" i="1" dirty="0" smtClean="0"/>
              <a:t> </a:t>
            </a:r>
            <a:r>
              <a:rPr lang="en-US" b="1" i="1" dirty="0" err="1" smtClean="0"/>
              <a:t>dan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Berbudaya</a:t>
            </a:r>
            <a:r>
              <a:rPr lang="en-US" b="1" i="1" dirty="0" smtClean="0"/>
              <a:t>, </a:t>
            </a:r>
            <a:r>
              <a:rPr lang="en-US" b="1" i="1" dirty="0" err="1" smtClean="0"/>
              <a:t>serta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Meningkatkan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Pelayanan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Dalam</a:t>
            </a:r>
            <a:r>
              <a:rPr lang="en-US" b="1" i="1" dirty="0" smtClean="0"/>
              <a:t> </a:t>
            </a:r>
            <a:r>
              <a:rPr lang="en-US" b="1" i="1" dirty="0" err="1" smtClean="0"/>
              <a:t>Keseimbangan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Menuju</a:t>
            </a:r>
            <a:r>
              <a:rPr lang="en-US" b="1" i="1" dirty="0" smtClean="0"/>
              <a:t> </a:t>
            </a:r>
            <a:r>
              <a:rPr lang="en-US" b="1" i="1" dirty="0" err="1" smtClean="0"/>
              <a:t>Keharmonisan</a:t>
            </a:r>
            <a:r>
              <a:rPr lang="en-US" b="1" i="1" dirty="0" smtClean="0"/>
              <a:t>”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A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>
              <a:buClr>
                <a:schemeClr val="bg1"/>
              </a:buClr>
              <a:buNone/>
            </a:pPr>
            <a:endParaRPr lang="en-US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Clr>
                <a:schemeClr val="bg1"/>
              </a:buClr>
              <a:buNone/>
            </a:pPr>
            <a:endParaRPr lang="en-US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Clr>
                <a:schemeClr val="bg1"/>
              </a:buClr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33400"/>
            <a:ext cx="58448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GAMBARAN UMUM 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PELAKSANAAN PEMBANGUNAN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77742" y="5002758"/>
            <a:ext cx="2966258" cy="1855242"/>
            <a:chOff x="7041048" y="5390585"/>
            <a:chExt cx="2520143" cy="1855242"/>
          </a:xfrm>
        </p:grpSpPr>
        <p:pic>
          <p:nvPicPr>
            <p:cNvPr id="7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437673">
              <a:off x="7041048" y="582640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941189">
              <a:off x="8037954" y="5390585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0" descr="C:\Users\Administrator\Desktop\New folder (6)\jempiring_tran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396630">
              <a:off x="7810519" y="5911261"/>
              <a:ext cx="1523237" cy="1334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6078</TotalTime>
  <Words>508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Paper</vt:lpstr>
      <vt:lpstr>1_Paper</vt:lpstr>
      <vt:lpstr>Solstice</vt:lpstr>
      <vt:lpstr>Flow</vt:lpstr>
      <vt:lpstr>Aspect</vt:lpstr>
      <vt:lpstr>Civic</vt:lpstr>
      <vt:lpstr>Urban</vt:lpstr>
      <vt:lpstr>Apex</vt:lpstr>
      <vt:lpstr>Slide 1</vt:lpstr>
      <vt:lpstr>ANATOMI  URUSAN  PEMERINTAHAN UU 23 TAHUN 2014 ttg Pemda</vt:lpstr>
      <vt:lpstr>Slide 3</vt:lpstr>
      <vt:lpstr>Slide 4</vt:lpstr>
      <vt:lpstr>Slide 5</vt:lpstr>
      <vt:lpstr>Slide 6</vt:lpstr>
      <vt:lpstr>Jumlah Penduduk Kecamatan Denpasar Selatan per bulan Juni 2019 </vt:lpstr>
      <vt:lpstr>PERSONALIA DAN SARANA PENDUKUNG</vt:lpstr>
      <vt:lpstr>Slide 9</vt:lpstr>
      <vt:lpstr>MISI KECAMATAN DENPASAR SELATAN</vt:lpstr>
      <vt:lpstr>Slide 11</vt:lpstr>
      <vt:lpstr>PROGRAM DAN KEGIATAN KECAMATAN DENPASAR SELATAN </vt:lpstr>
      <vt:lpstr>Kegiatan di Kecamatan Denpasar Selatan 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SINERGITAS  PROGRAM / KEGIATAN PROVINSI DENGAN KABUPATEN / KOTA</dc:title>
  <dc:creator>user</dc:creator>
  <cp:lastModifiedBy>user</cp:lastModifiedBy>
  <cp:revision>631</cp:revision>
  <dcterms:created xsi:type="dcterms:W3CDTF">2014-02-24T03:37:09Z</dcterms:created>
  <dcterms:modified xsi:type="dcterms:W3CDTF">2019-09-05T01:07:24Z</dcterms:modified>
</cp:coreProperties>
</file>